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2" r:id="rId5"/>
    <p:sldId id="260" r:id="rId6"/>
    <p:sldId id="269" r:id="rId7"/>
    <p:sldId id="270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AB26-1382-4F8C-900F-EEDAFCDCB7BE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C6C79-00EE-473A-92E5-D624EB0E2F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E462C-D3C9-46DC-9270-B72BDA144BD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7574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D486-D38F-4F2F-ACED-859C3C2D4ACB}" type="datetimeFigureOut">
              <a:rPr lang="en-GB" smtClean="0"/>
              <a:pPr/>
              <a:t>10/07/2015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BEBC6-9153-4963-9015-C25D178DA32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991847">
            <a:off x="112510" y="178415"/>
            <a:ext cx="2158008" cy="147002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DNA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Without looking at your book, sketch two different religious types of dress, and explain in one sentence why Christians/Muslims wear it.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362075"/>
          </a:xfrm>
        </p:spPr>
        <p:txBody>
          <a:bodyPr/>
          <a:lstStyle/>
          <a:p>
            <a:pPr algn="ctr"/>
            <a:r>
              <a:rPr lang="en-GB" dirty="0" smtClean="0"/>
              <a:t>Quakers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Meeting houses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Simple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362075"/>
          </a:xfrm>
        </p:spPr>
        <p:txBody>
          <a:bodyPr/>
          <a:lstStyle/>
          <a:p>
            <a:pPr algn="ctr"/>
            <a:r>
              <a:rPr lang="en-GB" dirty="0" smtClean="0"/>
              <a:t>Catholic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Cathedral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Images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Stained glass window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362075"/>
          </a:xfrm>
        </p:spPr>
        <p:txBody>
          <a:bodyPr/>
          <a:lstStyle/>
          <a:p>
            <a:pPr algn="ctr"/>
            <a:r>
              <a:rPr lang="en-GB" dirty="0" smtClean="0"/>
              <a:t>Baptist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Simple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Banners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Pews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362075"/>
          </a:xfrm>
        </p:spPr>
        <p:txBody>
          <a:bodyPr/>
          <a:lstStyle/>
          <a:p>
            <a:pPr algn="ctr"/>
            <a:r>
              <a:rPr lang="en-GB" dirty="0" smtClean="0"/>
              <a:t>Church of England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Holy Communion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Font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Flowers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u="sng" dirty="0" smtClean="0"/>
              <a:t>Symbolism in churches</a:t>
            </a:r>
            <a:endParaRPr lang="en-GB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Learning intentions: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b="1" u="sng" dirty="0" smtClean="0"/>
              <a:t>describe</a:t>
            </a:r>
            <a:r>
              <a:rPr lang="en-GB" dirty="0" smtClean="0"/>
              <a:t> and </a:t>
            </a:r>
            <a:r>
              <a:rPr lang="en-GB" b="1" u="sng" dirty="0" smtClean="0"/>
              <a:t>explain</a:t>
            </a:r>
            <a:r>
              <a:rPr lang="en-GB" dirty="0" smtClean="0"/>
              <a:t> symbolism in different Christian churches.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Success criteria: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By working as a team to peer teach others about you denominational church.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120680" cy="129614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GB" sz="5400" dirty="0" smtClean="0"/>
              <a:t>Task – The Market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>
              <a:buNone/>
              <a:defRPr/>
            </a:pPr>
            <a:r>
              <a:rPr lang="en-GB" dirty="0" smtClean="0"/>
              <a:t>In groups, you are going to create a poster on a specific type of church.</a:t>
            </a:r>
          </a:p>
          <a:p>
            <a:pPr marL="365760" indent="-283464">
              <a:buNone/>
              <a:defRPr/>
            </a:pPr>
            <a:endParaRPr lang="en-GB" dirty="0"/>
          </a:p>
          <a:p>
            <a:pPr marL="365760" indent="-283464">
              <a:buNone/>
              <a:defRPr/>
            </a:pPr>
            <a:r>
              <a:rPr lang="en-GB" dirty="0" smtClean="0"/>
              <a:t>Your poster must have a labelled drawing of the church, showing the different symbols and important parts of the church.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185" y="274639"/>
            <a:ext cx="1253729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5364088" y="4797152"/>
            <a:ext cx="3528392" cy="18722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Baptist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Catholic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Church of England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Greek Orthodox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Free church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Quaker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6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Draw this into your book, using a full page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10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6608"/>
                <a:gridCol w="5842992"/>
              </a:tblGrid>
              <a:tr h="6830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Type</a:t>
                      </a:r>
                      <a:r>
                        <a:rPr lang="en-GB" sz="2400" baseline="0" dirty="0" smtClean="0"/>
                        <a:t> of church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What symbolism does it have?</a:t>
                      </a:r>
                      <a:endParaRPr lang="en-GB" sz="2400" dirty="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Baptist</a:t>
                      </a:r>
                      <a:r>
                        <a:rPr lang="en-GB" sz="2400" baseline="0" dirty="0" smtClean="0"/>
                        <a:t> churches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Catholic</a:t>
                      </a:r>
                      <a:r>
                        <a:rPr lang="en-GB" sz="2400" baseline="0" dirty="0" smtClean="0"/>
                        <a:t> church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Church of England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Greek</a:t>
                      </a:r>
                      <a:r>
                        <a:rPr lang="en-GB" sz="2400" baseline="0" dirty="0" smtClean="0"/>
                        <a:t> Orthodox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Free church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Quakers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Worship in churches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91264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Complete the cloze activity about worship in church.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653" t="25219" r="13997" b="8829"/>
          <a:stretch>
            <a:fillRect/>
          </a:stretch>
        </p:blipFill>
        <p:spPr bwMode="auto">
          <a:xfrm>
            <a:off x="2613842" y="1916832"/>
            <a:ext cx="653015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251520" y="2564904"/>
            <a:ext cx="2304256" cy="31683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Extension</a:t>
            </a:r>
            <a:r>
              <a:rPr lang="en-GB" sz="2400" dirty="0" smtClean="0">
                <a:solidFill>
                  <a:schemeClr val="tx1"/>
                </a:solidFill>
              </a:rPr>
              <a:t>: Why do you think some Christians have more of an experience of God in church than at home?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Private </a:t>
            </a:r>
            <a:r>
              <a:rPr lang="en-GB" dirty="0" smtClean="0">
                <a:solidFill>
                  <a:schemeClr val="accent5"/>
                </a:solidFill>
              </a:rPr>
              <a:t>prayer</a:t>
            </a:r>
            <a:r>
              <a:rPr lang="en-GB" dirty="0" smtClean="0"/>
              <a:t> is important for Christians, but joining others in </a:t>
            </a:r>
            <a:r>
              <a:rPr lang="en-GB" dirty="0" smtClean="0">
                <a:solidFill>
                  <a:schemeClr val="accent5"/>
                </a:solidFill>
              </a:rPr>
              <a:t>worship</a:t>
            </a:r>
            <a:r>
              <a:rPr lang="en-GB" dirty="0" smtClean="0"/>
              <a:t> is equally significant; some would say more </a:t>
            </a:r>
            <a:r>
              <a:rPr lang="en-GB" dirty="0" smtClean="0">
                <a:solidFill>
                  <a:schemeClr val="accent5"/>
                </a:solidFill>
              </a:rPr>
              <a:t>important</a:t>
            </a:r>
            <a:r>
              <a:rPr lang="en-GB" dirty="0" smtClean="0"/>
              <a:t>. Jesus told his followers:</a:t>
            </a:r>
          </a:p>
          <a:p>
            <a:pPr>
              <a:buNone/>
            </a:pPr>
            <a:r>
              <a:rPr lang="en-GB" dirty="0" smtClean="0"/>
              <a:t>“For where two or </a:t>
            </a:r>
            <a:r>
              <a:rPr lang="en-GB" dirty="0" smtClean="0">
                <a:solidFill>
                  <a:schemeClr val="accent5"/>
                </a:solidFill>
              </a:rPr>
              <a:t>three</a:t>
            </a:r>
            <a:r>
              <a:rPr lang="en-GB" dirty="0" smtClean="0"/>
              <a:t> come together in my </a:t>
            </a:r>
            <a:r>
              <a:rPr lang="en-GB" dirty="0" smtClean="0">
                <a:solidFill>
                  <a:schemeClr val="accent5"/>
                </a:solidFill>
              </a:rPr>
              <a:t>name</a:t>
            </a:r>
            <a:r>
              <a:rPr lang="en-GB" dirty="0" smtClean="0"/>
              <a:t>, I am there with them.” 		</a:t>
            </a:r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smtClean="0">
                <a:solidFill>
                  <a:schemeClr val="accent5"/>
                </a:solidFill>
              </a:rPr>
              <a:t>Matthew</a:t>
            </a:r>
            <a:r>
              <a:rPr lang="en-GB" dirty="0" smtClean="0"/>
              <a:t> 18:20)</a:t>
            </a:r>
          </a:p>
          <a:p>
            <a:pPr>
              <a:buNone/>
            </a:pPr>
            <a:r>
              <a:rPr lang="en-GB" dirty="0" smtClean="0"/>
              <a:t>Many Christians feel they can make </a:t>
            </a:r>
            <a:r>
              <a:rPr lang="en-GB" dirty="0" smtClean="0">
                <a:solidFill>
                  <a:schemeClr val="accent5"/>
                </a:solidFill>
              </a:rPr>
              <a:t>contact</a:t>
            </a:r>
            <a:r>
              <a:rPr lang="en-GB" dirty="0" smtClean="0"/>
              <a:t> with God or Jesus better if they are surrounded by other </a:t>
            </a:r>
            <a:r>
              <a:rPr lang="en-GB" dirty="0" smtClean="0">
                <a:solidFill>
                  <a:schemeClr val="accent5"/>
                </a:solidFill>
              </a:rPr>
              <a:t>Christians</a:t>
            </a:r>
            <a:r>
              <a:rPr lang="en-GB" dirty="0" smtClean="0"/>
              <a:t> in a </a:t>
            </a:r>
            <a:r>
              <a:rPr lang="en-GB" dirty="0" smtClean="0">
                <a:solidFill>
                  <a:schemeClr val="accent5"/>
                </a:solidFill>
              </a:rPr>
              <a:t>place</a:t>
            </a:r>
            <a:r>
              <a:rPr lang="en-GB" dirty="0" smtClean="0"/>
              <a:t> of worship, rather than at </a:t>
            </a:r>
            <a:r>
              <a:rPr lang="en-GB" dirty="0" smtClean="0">
                <a:solidFill>
                  <a:schemeClr val="accent5"/>
                </a:solidFill>
              </a:rPr>
              <a:t>home</a:t>
            </a:r>
            <a:r>
              <a:rPr lang="en-GB" dirty="0" smtClean="0"/>
              <a:t> on their own.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91680" y="1628800"/>
            <a:ext cx="1008112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491880" y="1988840"/>
            <a:ext cx="1224136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348880"/>
            <a:ext cx="1584176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347864" y="3212976"/>
            <a:ext cx="1008112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27584" y="3501008"/>
            <a:ext cx="1008112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3568" y="4005064"/>
            <a:ext cx="1368152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084168" y="4437112"/>
            <a:ext cx="1152128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835696" y="5157192"/>
            <a:ext cx="1512168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95936" y="5229200"/>
            <a:ext cx="864096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259632" y="5517232"/>
            <a:ext cx="936104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Being surrounded by </a:t>
            </a:r>
            <a:r>
              <a:rPr lang="en-GB" dirty="0" smtClean="0">
                <a:solidFill>
                  <a:schemeClr val="accent5"/>
                </a:solidFill>
              </a:rPr>
              <a:t>symbols</a:t>
            </a:r>
            <a:r>
              <a:rPr lang="en-GB" dirty="0" smtClean="0"/>
              <a:t> of their faith or pictures helps to </a:t>
            </a:r>
            <a:r>
              <a:rPr lang="en-GB" dirty="0" smtClean="0">
                <a:solidFill>
                  <a:schemeClr val="accent5"/>
                </a:solidFill>
              </a:rPr>
              <a:t>focus</a:t>
            </a:r>
            <a:r>
              <a:rPr lang="en-GB" dirty="0" smtClean="0"/>
              <a:t> Christian’s minds on God. The darkness of some churches and the smell of </a:t>
            </a:r>
            <a:r>
              <a:rPr lang="en-GB" dirty="0" smtClean="0">
                <a:solidFill>
                  <a:schemeClr val="accent5"/>
                </a:solidFill>
              </a:rPr>
              <a:t>incense</a:t>
            </a:r>
            <a:r>
              <a:rPr lang="en-GB" dirty="0" smtClean="0"/>
              <a:t> can help people settle into an atmosphere of worship. Others may find it </a:t>
            </a:r>
            <a:r>
              <a:rPr lang="en-GB" dirty="0" smtClean="0">
                <a:solidFill>
                  <a:schemeClr val="accent5"/>
                </a:solidFill>
              </a:rPr>
              <a:t>distracting</a:t>
            </a:r>
            <a:r>
              <a:rPr lang="en-GB" dirty="0" smtClean="0"/>
              <a:t> and question whether money spent on religious works of art wouldn’t be better spend helping the </a:t>
            </a:r>
            <a:r>
              <a:rPr lang="en-GB" dirty="0" smtClean="0">
                <a:solidFill>
                  <a:schemeClr val="accent5"/>
                </a:solidFill>
              </a:rPr>
              <a:t>needy</a:t>
            </a:r>
            <a:r>
              <a:rPr lang="en-GB" dirty="0" smtClean="0"/>
              <a:t> in God’s world.</a:t>
            </a:r>
          </a:p>
          <a:p>
            <a:pPr>
              <a:buNone/>
            </a:pPr>
            <a:r>
              <a:rPr lang="en-GB" dirty="0" smtClean="0"/>
              <a:t>Worshipping in a special place also has the </a:t>
            </a:r>
            <a:r>
              <a:rPr lang="en-GB" dirty="0" smtClean="0">
                <a:solidFill>
                  <a:schemeClr val="accent5"/>
                </a:solidFill>
              </a:rPr>
              <a:t>advantage</a:t>
            </a:r>
            <a:r>
              <a:rPr lang="en-GB" dirty="0" smtClean="0"/>
              <a:t> of putting Christians in touch with their religious </a:t>
            </a:r>
            <a:r>
              <a:rPr lang="en-GB" dirty="0" smtClean="0">
                <a:solidFill>
                  <a:schemeClr val="accent5"/>
                </a:solidFill>
              </a:rPr>
              <a:t>leader</a:t>
            </a:r>
            <a:r>
              <a:rPr lang="en-GB" dirty="0" smtClean="0"/>
              <a:t> who can help them with practical and religious </a:t>
            </a:r>
            <a:r>
              <a:rPr lang="en-GB" dirty="0" smtClean="0">
                <a:solidFill>
                  <a:schemeClr val="accent5"/>
                </a:solidFill>
              </a:rPr>
              <a:t>issues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779912" y="1628800"/>
            <a:ext cx="1368152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491880" y="1988840"/>
            <a:ext cx="864096" cy="2880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99592" y="2708920"/>
            <a:ext cx="1152128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27584" y="3429000"/>
            <a:ext cx="172819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07904" y="4149080"/>
            <a:ext cx="1008112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99592" y="5013176"/>
            <a:ext cx="1584176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59832" y="5373216"/>
            <a:ext cx="1008112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5733256"/>
            <a:ext cx="1008112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Design a new church for all denominations of Christianity.</a:t>
            </a:r>
          </a:p>
          <a:p>
            <a:pPr>
              <a:buNone/>
            </a:pPr>
            <a:r>
              <a:rPr lang="en-GB" dirty="0" smtClean="0"/>
              <a:t>This needs to be labelled, explaining why you made your decisions.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539552" y="3933056"/>
            <a:ext cx="3024336" cy="26642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Think about: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Symbolism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Layout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Worship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How it can suit all denominations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 descr="http://ts3.mm.bing.net/th?id=HN.608032735221253426&amp;w=107&amp;h=135&amp;c=7&amp;rs=1&amp;qlt=90&amp;o=4&amp;url=http%3a%2f%2fwww.clipartheaven.com%2fshow%2fclipart%2freligion%2fchurches%2fchurch_11-gif.html&amp;pid=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496502"/>
            <a:ext cx="2664296" cy="3361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362075"/>
          </a:xfrm>
        </p:spPr>
        <p:txBody>
          <a:bodyPr/>
          <a:lstStyle/>
          <a:p>
            <a:pPr algn="ctr"/>
            <a:r>
              <a:rPr lang="en-GB" dirty="0" smtClean="0"/>
              <a:t>Greek Orthodox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Patterns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Altar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Icons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381</Words>
  <Application>Microsoft Office PowerPoint</Application>
  <PresentationFormat>On-screen Show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DNA</vt:lpstr>
      <vt:lpstr>Symbolism in churches</vt:lpstr>
      <vt:lpstr>Task – The Market Place</vt:lpstr>
      <vt:lpstr>Draw this into your book, using a full page</vt:lpstr>
      <vt:lpstr>Worship in churches</vt:lpstr>
      <vt:lpstr>Answers</vt:lpstr>
      <vt:lpstr>Answers</vt:lpstr>
      <vt:lpstr>Task</vt:lpstr>
      <vt:lpstr>Greek Orthodox</vt:lpstr>
      <vt:lpstr>Quakers</vt:lpstr>
      <vt:lpstr>Catholic</vt:lpstr>
      <vt:lpstr>Baptist</vt:lpstr>
      <vt:lpstr>Church of England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eho</dc:creator>
  <cp:lastModifiedBy>aal</cp:lastModifiedBy>
  <cp:revision>22</cp:revision>
  <dcterms:created xsi:type="dcterms:W3CDTF">2015-01-21T09:46:54Z</dcterms:created>
  <dcterms:modified xsi:type="dcterms:W3CDTF">2015-07-10T06:58:29Z</dcterms:modified>
</cp:coreProperties>
</file>